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31C8-3A66-4F26-8ED7-78E6CEEA5804}" type="datetimeFigureOut">
              <a:rPr lang="es-MX" smtClean="0"/>
              <a:pPr/>
              <a:t>26/03/2017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160C-76C1-4837-BE56-FFCA67DBF2F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31C8-3A66-4F26-8ED7-78E6CEEA5804}" type="datetimeFigureOut">
              <a:rPr lang="es-MX" smtClean="0"/>
              <a:pPr/>
              <a:t>26/03/2017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160C-76C1-4837-BE56-FFCA67DBF2F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31C8-3A66-4F26-8ED7-78E6CEEA5804}" type="datetimeFigureOut">
              <a:rPr lang="es-MX" smtClean="0"/>
              <a:pPr/>
              <a:t>26/03/2017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160C-76C1-4837-BE56-FFCA67DBF2F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31C8-3A66-4F26-8ED7-78E6CEEA5804}" type="datetimeFigureOut">
              <a:rPr lang="es-MX" smtClean="0"/>
              <a:pPr/>
              <a:t>26/03/2017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160C-76C1-4837-BE56-FFCA67DBF2F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31C8-3A66-4F26-8ED7-78E6CEEA5804}" type="datetimeFigureOut">
              <a:rPr lang="es-MX" smtClean="0"/>
              <a:pPr/>
              <a:t>26/03/2017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160C-76C1-4837-BE56-FFCA67DBF2F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31C8-3A66-4F26-8ED7-78E6CEEA5804}" type="datetimeFigureOut">
              <a:rPr lang="es-MX" smtClean="0"/>
              <a:pPr/>
              <a:t>26/03/2017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160C-76C1-4837-BE56-FFCA67DBF2F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31C8-3A66-4F26-8ED7-78E6CEEA5804}" type="datetimeFigureOut">
              <a:rPr lang="es-MX" smtClean="0"/>
              <a:pPr/>
              <a:t>26/03/2017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160C-76C1-4837-BE56-FFCA67DBF2F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31C8-3A66-4F26-8ED7-78E6CEEA5804}" type="datetimeFigureOut">
              <a:rPr lang="es-MX" smtClean="0"/>
              <a:pPr/>
              <a:t>26/03/2017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160C-76C1-4837-BE56-FFCA67DBF2F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31C8-3A66-4F26-8ED7-78E6CEEA5804}" type="datetimeFigureOut">
              <a:rPr lang="es-MX" smtClean="0"/>
              <a:pPr/>
              <a:t>26/03/2017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160C-76C1-4837-BE56-FFCA67DBF2F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31C8-3A66-4F26-8ED7-78E6CEEA5804}" type="datetimeFigureOut">
              <a:rPr lang="es-MX" smtClean="0"/>
              <a:pPr/>
              <a:t>26/03/2017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160C-76C1-4837-BE56-FFCA67DBF2F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31C8-3A66-4F26-8ED7-78E6CEEA5804}" type="datetimeFigureOut">
              <a:rPr lang="es-MX" smtClean="0"/>
              <a:pPr/>
              <a:t>26/03/2017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160C-76C1-4837-BE56-FFCA67DBF2F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531C8-3A66-4F26-8ED7-78E6CEEA5804}" type="datetimeFigureOut">
              <a:rPr lang="es-MX" smtClean="0"/>
              <a:pPr/>
              <a:t>26/03/2017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5160C-76C1-4837-BE56-FFCA67DBF2F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mx/url?sa=i&amp;rct=j&amp;q=&amp;esrc=s&amp;source=images&amp;cd=&amp;cad=rja&amp;uact=8&amp;ved=0ahUKEwjdtMLP0cnSAhVpw1QKHZtWAScQjRwIBw&amp;url=http://www.economiauabjo.com.mx/centro-de-computo-escuela-economia.html&amp;bvm=bv.149093890,d.cGw&amp;psig=AFQjCNH_BWw-KZTKoO8WrbeQ2dcly90Hrg&amp;ust=148915573524275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mx/url?sa=i&amp;rct=j&amp;q=&amp;esrc=s&amp;source=images&amp;cd=&amp;cad=rja&amp;uact=8&amp;ved=0ahUKEwjYh_f40MnSAhXJx1QKHTVsAqgQjRwIBw&amp;url=http://www.uaaan.mx/cca/&amp;bvm=bv.149093890,d.cGw&amp;psig=AFQjCNH_BWw-KZTKoO8WrbeQ2dcly90Hrg&amp;ust=148915573524275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15616" y="2394754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FOTOS DE INSTALACIONES DE COPIADORAS, PAPELERIAS E INTERNET</a:t>
            </a:r>
            <a:endParaRPr lang="es-MX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64" y="548680"/>
            <a:ext cx="59766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 smtClean="0"/>
              <a:t>PAPELERÍAS Y SERVICIO DE FOTOCOPIADO</a:t>
            </a:r>
            <a:endParaRPr lang="es-MX" sz="2600" dirty="0"/>
          </a:p>
        </p:txBody>
      </p:sp>
      <p:pic>
        <p:nvPicPr>
          <p:cNvPr id="3" name="2 Imagen" descr="IMG_3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6900259" cy="51751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07624" y="476672"/>
            <a:ext cx="59766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dirty="0" smtClean="0"/>
              <a:t>ENFERMERÍA Y SERVICIO MÉDICO</a:t>
            </a:r>
            <a:endParaRPr lang="es-MX" sz="2600" dirty="0"/>
          </a:p>
        </p:txBody>
      </p:sp>
      <p:pic>
        <p:nvPicPr>
          <p:cNvPr id="3" name="2 Imagen" descr="IMG_3016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1172634" y="1296144"/>
            <a:ext cx="6825215" cy="51189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07624" y="476672"/>
            <a:ext cx="59766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dirty="0" smtClean="0"/>
              <a:t>ENFERMERÍA Y SERVICIO MÉDICO</a:t>
            </a:r>
            <a:endParaRPr lang="es-MX" sz="2600" dirty="0"/>
          </a:p>
        </p:txBody>
      </p:sp>
      <p:pic>
        <p:nvPicPr>
          <p:cNvPr id="3" name="2 Imagen" descr="IMG_3023.JP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tretch>
            <a:fillRect/>
          </a:stretch>
        </p:blipFill>
        <p:spPr>
          <a:xfrm>
            <a:off x="1013628" y="1124744"/>
            <a:ext cx="7128792" cy="53465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07624" y="476672"/>
            <a:ext cx="59766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dirty="0" smtClean="0"/>
              <a:t>ENFERMERÍA Y SERVICIO MÉDICO</a:t>
            </a:r>
            <a:endParaRPr lang="es-MX" sz="2600" dirty="0"/>
          </a:p>
        </p:txBody>
      </p:sp>
      <p:pic>
        <p:nvPicPr>
          <p:cNvPr id="3" name="2 Imagen" descr="IMG_3019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1152128" y="1124744"/>
            <a:ext cx="6804248" cy="51031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07624" y="476672"/>
            <a:ext cx="59766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dirty="0" smtClean="0"/>
              <a:t>ENFERMERÍA Y SERVICIO MÉDICO</a:t>
            </a:r>
            <a:endParaRPr lang="es-MX" sz="2600" dirty="0"/>
          </a:p>
        </p:txBody>
      </p:sp>
      <p:pic>
        <p:nvPicPr>
          <p:cNvPr id="3" name="2 Imagen" descr="IMG_3020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1043608" y="1052736"/>
            <a:ext cx="7056784" cy="5292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07624" y="476672"/>
            <a:ext cx="59766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dirty="0" smtClean="0"/>
              <a:t>ENFERMERÍA Y SERVICIO MÉDICO</a:t>
            </a:r>
            <a:endParaRPr lang="es-MX" sz="2600" dirty="0"/>
          </a:p>
        </p:txBody>
      </p:sp>
      <p:pic>
        <p:nvPicPr>
          <p:cNvPr id="3" name="2 Imagen" descr="IMG_3022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1064575" y="1052736"/>
            <a:ext cx="7008779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Resultado de imagen para fotos del centro de computo de la uaaan saltill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220" name="AutoShape 4" descr="Resultado de imagen para fotos del centro de computo de la uaaan saltill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222" name="Picture 6" descr="I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5268" y="1484784"/>
            <a:ext cx="6487092" cy="432048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547664" y="548680"/>
            <a:ext cx="6120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 smtClean="0"/>
              <a:t>INSTALACIONES CON ACCESO A INTERNET</a:t>
            </a:r>
            <a:endParaRPr lang="es-MX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fotos del centro de computo de la uaaan saltill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984776" cy="463822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547664" y="548680"/>
            <a:ext cx="6120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 smtClean="0"/>
              <a:t>INSTALACIONES CON ACCESO A INTERNET</a:t>
            </a:r>
            <a:endParaRPr lang="es-MX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fotos del centro de computo de la uaaan saltil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3156"/>
            <a:ext cx="6192688" cy="4106024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547664" y="548680"/>
            <a:ext cx="6120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 smtClean="0"/>
              <a:t>INSTALACIONES CON ACCESO A INTERNET</a:t>
            </a:r>
            <a:endParaRPr lang="es-MX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64" y="548680"/>
            <a:ext cx="6120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 smtClean="0"/>
              <a:t>INSTALACIONES CON ACCESO A INTERNET</a:t>
            </a:r>
            <a:endParaRPr lang="es-MX" sz="2600" dirty="0"/>
          </a:p>
        </p:txBody>
      </p:sp>
      <p:pic>
        <p:nvPicPr>
          <p:cNvPr id="3" name="2 Imagen" descr="IMG_3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568" y="1196752"/>
            <a:ext cx="6984776" cy="52385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64" y="548680"/>
            <a:ext cx="59766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 smtClean="0"/>
              <a:t>PAPELERÍAS Y SERVICIO DE FOTOCOPIADO</a:t>
            </a:r>
            <a:endParaRPr lang="es-MX" sz="2600" dirty="0"/>
          </a:p>
        </p:txBody>
      </p:sp>
      <p:pic>
        <p:nvPicPr>
          <p:cNvPr id="3" name="2 Imagen" descr="IMG_3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128" y="1268760"/>
            <a:ext cx="6876256" cy="51571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64" y="548680"/>
            <a:ext cx="59766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 smtClean="0"/>
              <a:t>PAPELERÍAS Y SERVICIO DE FOTOCOPIADO</a:t>
            </a:r>
            <a:endParaRPr lang="es-MX" sz="2600" dirty="0"/>
          </a:p>
        </p:txBody>
      </p:sp>
      <p:pic>
        <p:nvPicPr>
          <p:cNvPr id="3" name="2 Imagen" descr="IMG_3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120" y="1340768"/>
            <a:ext cx="6804248" cy="51031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64" y="548680"/>
            <a:ext cx="59766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 smtClean="0"/>
              <a:t>PAPELERÍAS Y SERVICIO DE FOTOCOPIADO</a:t>
            </a:r>
            <a:endParaRPr lang="es-MX" sz="2600" dirty="0"/>
          </a:p>
        </p:txBody>
      </p:sp>
      <p:pic>
        <p:nvPicPr>
          <p:cNvPr id="3" name="2 Imagen" descr="IMG_3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120" y="1124744"/>
            <a:ext cx="7020272" cy="52652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64" y="548680"/>
            <a:ext cx="59766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 smtClean="0"/>
              <a:t>PAPELERÍAS Y SERVICIO DE FOTOCOPIADO</a:t>
            </a:r>
            <a:endParaRPr lang="es-MX" sz="2600" dirty="0"/>
          </a:p>
        </p:txBody>
      </p:sp>
      <p:pic>
        <p:nvPicPr>
          <p:cNvPr id="3" name="2 Imagen" descr="IMG_3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128" y="1268760"/>
            <a:ext cx="6804248" cy="51031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74</Words>
  <Application>Microsoft Office PowerPoint</Application>
  <PresentationFormat>Presentación en pantalla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JANAJCAS</dc:creator>
  <cp:lastModifiedBy>JANAJCAS</cp:lastModifiedBy>
  <cp:revision>7</cp:revision>
  <dcterms:created xsi:type="dcterms:W3CDTF">2017-03-09T13:38:38Z</dcterms:created>
  <dcterms:modified xsi:type="dcterms:W3CDTF">2017-03-26T21:26:41Z</dcterms:modified>
</cp:coreProperties>
</file>