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02" r:id="rId4"/>
    <p:sldId id="292" r:id="rId5"/>
    <p:sldId id="258" r:id="rId6"/>
    <p:sldId id="260" r:id="rId7"/>
    <p:sldId id="259" r:id="rId8"/>
    <p:sldId id="283" r:id="rId9"/>
    <p:sldId id="291" r:id="rId10"/>
    <p:sldId id="284" r:id="rId11"/>
    <p:sldId id="294" r:id="rId12"/>
    <p:sldId id="286" r:id="rId13"/>
    <p:sldId id="267" r:id="rId14"/>
    <p:sldId id="299" r:id="rId15"/>
    <p:sldId id="300" r:id="rId16"/>
    <p:sldId id="296" r:id="rId17"/>
    <p:sldId id="263" r:id="rId18"/>
    <p:sldId id="264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7354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307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47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324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9322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278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80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461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4027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80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3188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4B93-8B3B-476D-935B-9349BC77AF04}" type="datetimeFigureOut">
              <a:rPr lang="es-MX" smtClean="0"/>
              <a:pPr/>
              <a:t>09/03/2017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9D30C-A209-4074-B90B-E0B2F7B840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767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/>
          <a:p>
            <a:r>
              <a:rPr lang="es-MX" sz="4000" dirty="0" smtClean="0"/>
              <a:t>Fotografías de instalaciones de servicios asistenciales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="" val="146526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267744" y="341784"/>
            <a:ext cx="4680520" cy="1143000"/>
          </a:xfrm>
        </p:spPr>
        <p:txBody>
          <a:bodyPr/>
          <a:lstStyle/>
          <a:p>
            <a:r>
              <a:rPr lang="es-MX" dirty="0" smtClean="0"/>
              <a:t>COMEDOR</a:t>
            </a:r>
            <a:endParaRPr lang="es-MX" dirty="0"/>
          </a:p>
        </p:txBody>
      </p:sp>
      <p:pic>
        <p:nvPicPr>
          <p:cNvPr id="8194" name="Picture 2" descr="C:\Users\JANAJCAS\Documents\COMEAA\Evidencias JARD\IMG-20160317-WA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14399"/>
            <a:ext cx="7596336" cy="455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7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>
            <a:spLocks noGrp="1"/>
          </p:cNvSpPr>
          <p:nvPr>
            <p:ph type="title"/>
          </p:nvPr>
        </p:nvSpPr>
        <p:spPr>
          <a:xfrm>
            <a:off x="2267744" y="341784"/>
            <a:ext cx="4680520" cy="1143000"/>
          </a:xfrm>
        </p:spPr>
        <p:txBody>
          <a:bodyPr/>
          <a:lstStyle/>
          <a:p>
            <a:r>
              <a:rPr lang="es-MX" dirty="0" smtClean="0"/>
              <a:t>COMEDOR</a:t>
            </a:r>
            <a:endParaRPr lang="es-MX" dirty="0"/>
          </a:p>
        </p:txBody>
      </p:sp>
      <p:pic>
        <p:nvPicPr>
          <p:cNvPr id="10242" name="Picture 2" descr="C:\Users\JANAJCAS\Documents\COMEAA\Evidencias JARD\IMG-20160317-WA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1904"/>
            <a:ext cx="7812360" cy="468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2267744" y="341784"/>
            <a:ext cx="4680520" cy="1143000"/>
          </a:xfrm>
        </p:spPr>
        <p:txBody>
          <a:bodyPr/>
          <a:lstStyle/>
          <a:p>
            <a:r>
              <a:rPr lang="es-MX" dirty="0" smtClean="0"/>
              <a:t>COMEDOR</a:t>
            </a:r>
            <a:endParaRPr lang="es-MX" dirty="0"/>
          </a:p>
        </p:txBody>
      </p:sp>
      <p:pic>
        <p:nvPicPr>
          <p:cNvPr id="11266" name="Picture 2" descr="C:\Users\JANAJCAS\Documents\COMEAA\Evidencias JARD\IMG-20160317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57602"/>
            <a:ext cx="7524328" cy="4514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08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618856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TRANSPORTE</a:t>
            </a:r>
            <a:endParaRPr lang="es-MX" sz="3600" dirty="0"/>
          </a:p>
        </p:txBody>
      </p:sp>
      <p:pic>
        <p:nvPicPr>
          <p:cNvPr id="12290" name="Picture 2" descr="C:\Users\JANAJCAS\Documents\COMEAA\Evidencias JARD\DSCF8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68277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865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618856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TRANSPORTE</a:t>
            </a:r>
            <a:endParaRPr lang="es-MX" sz="3600" dirty="0"/>
          </a:p>
        </p:txBody>
      </p:sp>
      <p:pic>
        <p:nvPicPr>
          <p:cNvPr id="13314" name="Picture 2" descr="C:\Users\JANAJCAS\Documents\COMEAA\Evidencias JARD\IMG-20160317-WA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84784"/>
            <a:ext cx="7812359" cy="4687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543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618856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TRANSPORTE</a:t>
            </a:r>
            <a:endParaRPr lang="es-MX" sz="3600" dirty="0"/>
          </a:p>
        </p:txBody>
      </p:sp>
      <p:pic>
        <p:nvPicPr>
          <p:cNvPr id="14338" name="Picture 2" descr="C:\Users\JANAJCAS\Documents\COMEAA\Evidencias JARD\IMG-20160317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7502"/>
            <a:ext cx="7836363" cy="470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497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618856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TRANSPORTE</a:t>
            </a:r>
            <a:endParaRPr lang="es-MX" sz="3600" dirty="0"/>
          </a:p>
        </p:txBody>
      </p:sp>
      <p:pic>
        <p:nvPicPr>
          <p:cNvPr id="15362" name="Picture 2" descr="C:\Users\JANAJCAS\Documents\COMEAA\Evidencias JARD\IMG-20160317-WA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12360" cy="468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635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1143000"/>
          </a:xfrm>
        </p:spPr>
        <p:txBody>
          <a:bodyPr>
            <a:normAutofit/>
          </a:bodyPr>
          <a:lstStyle/>
          <a:p>
            <a:r>
              <a:rPr lang="es-MX" sz="3000" dirty="0" smtClean="0"/>
              <a:t>TRANSPORTE PARA VIAJE DE PRÁCTICAS</a:t>
            </a:r>
            <a:endParaRPr lang="es-MX" sz="3000" dirty="0"/>
          </a:p>
        </p:txBody>
      </p:sp>
      <p:pic>
        <p:nvPicPr>
          <p:cNvPr id="16386" name="Picture 2" descr="C:\Users\JANAJCAS\Pictures\VIAJE A NAYARIT\IMG_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58770"/>
            <a:ext cx="6888765" cy="516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673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1143000"/>
          </a:xfrm>
        </p:spPr>
        <p:txBody>
          <a:bodyPr>
            <a:normAutofit/>
          </a:bodyPr>
          <a:lstStyle/>
          <a:p>
            <a:r>
              <a:rPr lang="es-MX" sz="3000" dirty="0" smtClean="0"/>
              <a:t>TRANSPORTE PARA VIAJE DE PRÁCTICAS</a:t>
            </a:r>
            <a:endParaRPr lang="es-MX" sz="3000" dirty="0"/>
          </a:p>
        </p:txBody>
      </p:sp>
      <p:pic>
        <p:nvPicPr>
          <p:cNvPr id="18435" name="Picture 3" descr="C:\Users\JANAJCAS\Pictures\VIAJE A MICHOACÁN 2015\IMG_7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60232" cy="4995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15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03032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INTERNADO</a:t>
            </a:r>
            <a:endParaRPr lang="es-MX" sz="3600" dirty="0"/>
          </a:p>
        </p:txBody>
      </p:sp>
      <p:pic>
        <p:nvPicPr>
          <p:cNvPr id="1027" name="Picture 3" descr="C:\Users\JANAJCAS\Documents\COMEAA\Evidencias JARD\IMG-20160317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36306"/>
            <a:ext cx="7668344" cy="460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03032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DORMITORIOS</a:t>
            </a:r>
            <a:endParaRPr lang="es-MX" sz="3600" dirty="0"/>
          </a:p>
        </p:txBody>
      </p:sp>
      <p:pic>
        <p:nvPicPr>
          <p:cNvPr id="2050" name="Picture 2" descr="C:\Users\JANAJCAS\Documents\COMEAA\Evidencias JARD\IMG-20160317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98990" cy="4439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68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03032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DORMITORIOS</a:t>
            </a:r>
            <a:endParaRPr lang="es-MX" sz="3600" dirty="0"/>
          </a:p>
        </p:txBody>
      </p:sp>
      <p:pic>
        <p:nvPicPr>
          <p:cNvPr id="3074" name="Picture 2" descr="C:\Users\JANAJCAS\Documents\COMEAA\Evidencias JARD\IMG-20160317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1194"/>
            <a:ext cx="7615014" cy="456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1336" y="274638"/>
            <a:ext cx="5915000" cy="1143000"/>
          </a:xfrm>
        </p:spPr>
        <p:txBody>
          <a:bodyPr/>
          <a:lstStyle/>
          <a:p>
            <a:r>
              <a:rPr lang="es-MX" dirty="0" smtClean="0"/>
              <a:t>INTERNADO</a:t>
            </a:r>
            <a:endParaRPr lang="es-MX" dirty="0"/>
          </a:p>
        </p:txBody>
      </p:sp>
      <p:pic>
        <p:nvPicPr>
          <p:cNvPr id="4099" name="Picture 3" descr="C:\Users\JANAJCAS\Documents\COMEAA\Evidencias JARD\IMG-20160317-WA0021.jpg"/>
          <p:cNvPicPr>
            <a:picLocks noChangeAspect="1" noChangeArrowheads="1"/>
          </p:cNvPicPr>
          <p:nvPr/>
        </p:nvPicPr>
        <p:blipFill>
          <a:blip r:embed="rId2" cstate="print"/>
          <a:srcRect b="24800"/>
          <a:stretch>
            <a:fillRect/>
          </a:stretch>
        </p:blipFill>
        <p:spPr bwMode="auto">
          <a:xfrm>
            <a:off x="1907704" y="1368152"/>
            <a:ext cx="5328592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33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81336" y="274638"/>
            <a:ext cx="5698976" cy="1143000"/>
          </a:xfrm>
        </p:spPr>
        <p:txBody>
          <a:bodyPr/>
          <a:lstStyle/>
          <a:p>
            <a:r>
              <a:rPr lang="es-MX" dirty="0" smtClean="0"/>
              <a:t>LAVANDERÍA</a:t>
            </a:r>
            <a:endParaRPr lang="es-MX" dirty="0"/>
          </a:p>
        </p:txBody>
      </p:sp>
      <p:pic>
        <p:nvPicPr>
          <p:cNvPr id="5123" name="Picture 3" descr="C:\Users\JANAJCAS\Documents\COMEAA\Evidencias JARD\IMG-20160317-WA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94723"/>
            <a:ext cx="7524328" cy="4514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14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194920" cy="1143000"/>
          </a:xfrm>
        </p:spPr>
        <p:txBody>
          <a:bodyPr/>
          <a:lstStyle/>
          <a:p>
            <a:r>
              <a:rPr lang="es-MX" dirty="0" smtClean="0"/>
              <a:t>LAVANDERÍA</a:t>
            </a:r>
            <a:endParaRPr lang="es-MX" dirty="0"/>
          </a:p>
        </p:txBody>
      </p:sp>
      <p:pic>
        <p:nvPicPr>
          <p:cNvPr id="6146" name="Picture 2" descr="C:\Users\JANAJCAS\Documents\COMEAA\Evidencias JARD\IMG-20160317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87218"/>
            <a:ext cx="7056784" cy="4234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692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85392" y="274638"/>
            <a:ext cx="4762872" cy="1143000"/>
          </a:xfrm>
        </p:spPr>
        <p:txBody>
          <a:bodyPr/>
          <a:lstStyle/>
          <a:p>
            <a:r>
              <a:rPr lang="es-MX" dirty="0" smtClean="0"/>
              <a:t>LAVANDERÍA</a:t>
            </a:r>
            <a:endParaRPr lang="es-MX" dirty="0"/>
          </a:p>
        </p:txBody>
      </p:sp>
      <p:pic>
        <p:nvPicPr>
          <p:cNvPr id="7170" name="Picture 2" descr="C:\Users\JANAJCAS\Documents\COMEAA\Evidencias JARD\IMG-20160317-WA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32305" cy="4399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75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267744" y="341784"/>
            <a:ext cx="4680520" cy="1143000"/>
          </a:xfrm>
        </p:spPr>
        <p:txBody>
          <a:bodyPr/>
          <a:lstStyle/>
          <a:p>
            <a:r>
              <a:rPr lang="es-MX" dirty="0" smtClean="0"/>
              <a:t>COMEDOR</a:t>
            </a:r>
            <a:endParaRPr lang="es-MX" dirty="0"/>
          </a:p>
        </p:txBody>
      </p:sp>
      <p:pic>
        <p:nvPicPr>
          <p:cNvPr id="9218" name="Picture 2" descr="C:\Users\JANAJCAS\Documents\COMEAA\Evidencias JARD\IMG-20160317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93101"/>
            <a:ext cx="7740352" cy="464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31</Words>
  <Application>Microsoft Office PowerPoint</Application>
  <PresentationFormat>Presentación en pantalla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Fotografías de instalaciones de servicios asistenciales</vt:lpstr>
      <vt:lpstr>INTERNADO</vt:lpstr>
      <vt:lpstr>DORMITORIOS</vt:lpstr>
      <vt:lpstr>DORMITORIOS</vt:lpstr>
      <vt:lpstr>INTERNADO</vt:lpstr>
      <vt:lpstr>LAVANDERÍA</vt:lpstr>
      <vt:lpstr>LAVANDERÍA</vt:lpstr>
      <vt:lpstr>LAVANDERÍA</vt:lpstr>
      <vt:lpstr>COMEDOR</vt:lpstr>
      <vt:lpstr>COMEDOR</vt:lpstr>
      <vt:lpstr>COMEDOR</vt:lpstr>
      <vt:lpstr>COMEDOR</vt:lpstr>
      <vt:lpstr>TRANSPORTE</vt:lpstr>
      <vt:lpstr>TRANSPORTE</vt:lpstr>
      <vt:lpstr>TRANSPORTE</vt:lpstr>
      <vt:lpstr>TRANSPORTE</vt:lpstr>
      <vt:lpstr>TRANSPORTE PARA VIAJE DE PRÁCTICAS</vt:lpstr>
      <vt:lpstr>TRANSPORTE PARA VIAJE DE PRÁCTICAS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 difusión cultura. UAAAN</dc:title>
  <dc:creator>FloresFlores</dc:creator>
  <cp:lastModifiedBy>JANAJCAS</cp:lastModifiedBy>
  <cp:revision>34</cp:revision>
  <dcterms:created xsi:type="dcterms:W3CDTF">2016-08-04T16:04:55Z</dcterms:created>
  <dcterms:modified xsi:type="dcterms:W3CDTF">2017-03-09T13:35:58Z</dcterms:modified>
</cp:coreProperties>
</file>